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123863" ContentType="image/png"/>
  <Default Extension="092545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dbf76cb861.02123863"/>
  <Relationship Id="rId3" Type="http://schemas.openxmlformats.org/officeDocument/2006/relationships/image" Target="../media/logo_67390dbf85f5272.092545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AF with &amp;amp; without Focal Impulse &amp;amp; Rotor Modulation Follow Up" descr="AF with &amp;amp; without Focal Impulse &amp;amp; Rotor Modulation Follow 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24525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ricker AA, Zaman J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with &amp; without Focal Impulse &amp; Rotor Modulation Follow 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7–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2024-11-16T21:25:19Z</dcterms:created>
  <dcterms:modified xsi:type="dcterms:W3CDTF">2024-11-16T21:25:19Z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