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688526" ContentType="image/png"/>
  <Default Extension="965943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f6ae1aea71.94688526"/>
  <Relationship Id="rId3" Type="http://schemas.openxmlformats.org/officeDocument/2006/relationships/image" Target="../media/logo_67390f6af183e72.965943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ADVISE Study 2012 Identification of Wave-Free Period in the Cardiac Cycle" descr="Figure 1: ADVISE Study 2012 Identification of Wave-Free Period in the Cardiac Cy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71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igan B, Robertson K, Berry C, Oldroyd K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DVISE Study 2012 Identification of Wave-Free Period in the Cardiac Cy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2024-11-16T21:32:26Z</dcterms:created>
  <dcterms:modified xsi:type="dcterms:W3CDTF">2024-11-16T21:32:26Z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