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96123" ContentType="image/png"/>
  <Default Extension="450839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fb05dfb641.44396123"/>
  <Relationship Id="rId3" Type="http://schemas.openxmlformats.org/officeDocument/2006/relationships/image" Target="../media/logo_67390fb07409b82.450839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Metanalysis Identifying Optimal FFR Cutoffs to Predict MACE at 1 Year in Medically Treated and Revascularised Groups (PCI or CABG)" descr="Figure 2: Metanalysis Identifying Optimal FFR Cutoffs to Predict MACE at 1 Year in Medically Treated and Revascularised Groups (PCI or CABG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162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etanalysis Identifying Optimal FFR Cutoffs to Predict MACE at 1 Year in Medically Treated and Revascularised Groups (PCI or CABG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2024-11-16T21:33:36Z</dcterms:created>
  <dcterms:modified xsi:type="dcterms:W3CDTF">2024-11-16T21:33:36Z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