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130962" ContentType="image/png"/>
  <Default Extension="340185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1fe45c3e11.46130962"/>
  <Relationship Id="rId3" Type="http://schemas.openxmlformats.org/officeDocument/2006/relationships/image" Target="../media/logo_673911fe60f6682.340185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Figure 3: Details of the Final Revascularisation Strategy applied in Each Group of Revascularisation Strategy A Priori" descr="Figure 3: Details of the Final Revascularisation Strategy applied in Each Group of Revascularisation Strategy A Prior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905500" cy="5505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igan B, Robertson K, Berry C, Oldroyd K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etails of the Final Revascularisation Strategy applied in Each Group of Revascularisation Strategy A Prior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2024-11-16T21:43:26Z</dcterms:created>
  <dcterms:modified xsi:type="dcterms:W3CDTF">2024-11-16T21:43:26Z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