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515690" ContentType="image/png"/>
  <Default Extension="40892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24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cbdeba8001.76515690"/>
  <Relationship Id="rId3" Type="http://schemas.openxmlformats.org/officeDocument/2006/relationships/image" Target="../media/logo_67391cbe0a7c072.40892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iFR Diagnostic Performance in Stable Coronary Disease versus ACS" descr="Figure 4: iFR Diagnostic Performance in Stable Coronary Disease versus A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iFR Diagnostic Performance in Stable Coronary Disease versus A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2024-11-16T22:29:18Z</dcterms:created>
  <dcterms:modified xsi:type="dcterms:W3CDTF">2024-11-16T22:29:18Z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