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357938" ContentType="image/png"/>
  <Default Extension="039972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34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0cf51c6f01.49357938"/>
  <Relationship Id="rId3" Type="http://schemas.openxmlformats.org/officeDocument/2006/relationships/image" Target="../media/logo_673920cf70a4f22.039972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5: Clinical Case: iFR versus FFR in Left Main Stem Disease" descr="Figure 5: Clinical Case: iFR versus FFR in Left Main Stem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006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igan B, Robertson K, Berry C, Oldroyd K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Clinical Case: iFR versus FFR in Left Main Stem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2024-11-16T22:46:39Z</dcterms:created>
  <dcterms:modified xsi:type="dcterms:W3CDTF">2024-11-16T22:46:39Z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