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615626" ContentType="image/png"/>
  <Default Extension="771430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8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75e8daaa51.78615626"/>
  <Relationship Id="rId3" Type="http://schemas.openxmlformats.org/officeDocument/2006/relationships/image" Target="../media/logo_6738f75ea49ff02.771430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34025"/>
          <a:chOff x="9525" y="9525"/>
          <a:chExt cx="9229725" cy="5534025"/>
        </a:xfrm>
      </p:grpSpPr>
      <p:pic>
        <p:nvPicPr>
          <p:cNvPr id="1" name="Table 1: Comparison of the Diagnostic Accuracy of Resting and Hyperemic Indices in Reference to Combined Reference Standard Comprising MPS and HSR" descr="Table 1: Comparison of the Diagnostic Accuracy of Resting and Hyperemic Indices in Reference to Combined Reference Standard Comprising MPS and HS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34050" cy="4667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igan B, Robertson K, Berry C, Oldroyd K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omparison of the Diagnostic Accuracy of Resting and Hyperemic Indices in Reference to Combined Reference Standard Comprising MPS and HS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2024-11-16T19:49:50Z</dcterms:created>
  <dcterms:modified xsi:type="dcterms:W3CDTF">2024-11-16T19:49:50Z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