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3033991" ContentType="image/png"/>
  <Default Extension="7846434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13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f1535629521.13033991"/>
  <Relationship Id="rId3" Type="http://schemas.openxmlformats.org/officeDocument/2006/relationships/image" Target="../media/logo_6738f1536cee072.7846434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00650"/>
          <a:chOff x="9525" y="9525"/>
          <a:chExt cx="9229725" cy="5200650"/>
        </a:xfrm>
      </p:grpSpPr>
      <p:pic>
        <p:nvPicPr>
          <p:cNvPr id="1" name="Figure 6: Cumulative Percentage of Patients with FFR≤0.75 (n=46)" descr="Figure 6: Cumulative Percentage of Patients with FFR≤0.75 (n=46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991225" cy="4438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nnigan B, Robertson K, Berry C, Oldroyd K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6: Cumulative Percentage of Patients with FFR≤0.75 (n=46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2):72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2.7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2024-11-16T19:24:03Z</dcterms:created>
  <dcterms:modified xsi:type="dcterms:W3CDTF">2024-11-16T19:24:03Z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