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203440" ContentType="image/png"/>
  <Default Extension="280562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19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3be5e9b461.34203440"/>
  <Relationship Id="rId3" Type="http://schemas.openxmlformats.org/officeDocument/2006/relationships/image" Target="../media/logo_6738f3be710e492.280562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81750"/>
          <a:chOff x="9525" y="9525"/>
          <a:chExt cx="9229725" cy="6381750"/>
        </a:xfrm>
      </p:grpSpPr>
      <p:pic>
        <p:nvPicPr>
          <p:cNvPr id="1" name="Figure 7. Correlation of iFR versus Pd/Pa" descr="Figure 7. Correlation of iFR versus Pd/P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924550" cy="5619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nnigan B, Robertson K, Berry C, Oldroyd K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. Correlation of iFR versus Pd/P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2):72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2.7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2024-11-16T19:34:22Z</dcterms:created>
  <dcterms:modified xsi:type="dcterms:W3CDTF">2024-11-16T19:34:22Z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