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924080" ContentType="image/png"/>
  <Default Extension="265003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6f992bd191.24924080"/>
  <Relationship Id="rId3" Type="http://schemas.openxmlformats.org/officeDocument/2006/relationships/image" Target="../media/logo_6738f6f99817512.265003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8: iFR Readings Before (REST) and After Induction of Hyperemia (HYP) in the VERIFY Study" descr="Figure 8: iFR Readings Before (REST) and After Induction of Hyperemia (HYP) in the VERIFY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76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igan B, Robertson K, Berry C, Oldroyd K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iFR Readings Before (REST) and After Induction of Hyperemia (HYP) in the VERIFY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2024-11-16T19:48:09Z</dcterms:created>
  <dcterms:modified xsi:type="dcterms:W3CDTF">2024-11-16T19:48:09Z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