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87881" ContentType="image/png"/>
  <Default Extension="54940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53489e9f41.37387881"/>
  <Relationship Id="rId3" Type="http://schemas.openxmlformats.org/officeDocument/2006/relationships/image" Target="../media/logo_6738f534a7d9c32.54940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Figure 1: The iFR is Identified in Real-time Permitting Beat-bybeat Calculation of iFR" descr="Figure 1: The iFR is Identified in Real-time Permitting Beat-bybeat Calculation of iF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iFR is Identified in Real-time Permitting Beat-bybeat Calculation of iF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2024-11-16T19:40:36Z</dcterms:created>
  <dcterms:modified xsi:type="dcterms:W3CDTF">2024-11-16T19:40:36Z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