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387881" ContentType="image/png"/>
  <Default Extension="549409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53489e9f41.37387881"/>
  <Relationship Id="rId3" Type="http://schemas.openxmlformats.org/officeDocument/2006/relationships/image" Target="../media/logo_6738f534a7d9c32.549409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62600"/>
          <a:chOff x="9525" y="9525"/>
          <a:chExt cx="9229725" cy="5562600"/>
        </a:xfrm>
      </p:grpSpPr>
      <p:pic>
        <p:nvPicPr>
          <p:cNvPr id="1" name="Figure 1: The iFR is Identified in Real-time Permitting Beat-bybeat Calculation of iFR" descr="Figure 1: The iFR is Identified in Real-time Permitting Beat-bybeat Calculation of iF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829300" cy="4800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n S, Davies J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iFR is Identified in Real-time Permitting Beat-bybeat Calculation of iF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9–8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2024-11-16T19:40:36Z</dcterms:created>
  <dcterms:modified xsi:type="dcterms:W3CDTF">2024-11-16T19:40:36Z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