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555019" ContentType="image/png"/>
  <Default Extension="360002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16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2a350f7811.60555019"/>
  <Relationship Id="rId3" Type="http://schemas.openxmlformats.org/officeDocument/2006/relationships/image" Target="../media/logo_6738f2a368ea232.360002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2: Studies Comparing iFR to FFR using Imperial-derived Algorithm (Green) or Investigator-derived Algorithms (Blue)" descr="Figure 2: Studies Comparing iFR to FFR using Imperial-derived Algorithm (Green) or Investigator-derived Algorithms (Blue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905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n S, Davies J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Studies Comparing iFR to FFR using Imperial-derived Algorithm (Green) or Investigator-derived Algorithms (Blue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79–8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7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2024-11-16T19:29:39Z</dcterms:created>
  <dcterms:modified xsi:type="dcterms:W3CDTF">2024-11-16T19:29:39Z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