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430124" ContentType="image/png"/>
  <Default Extension="4538490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26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669265ea01.07430124"/>
  <Relationship Id="rId3" Type="http://schemas.openxmlformats.org/officeDocument/2006/relationships/image" Target="../media/logo_6738f6693fad552.4538490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91250"/>
          <a:chOff x="9525" y="9525"/>
          <a:chExt cx="9229725" cy="6191250"/>
        </a:xfrm>
      </p:grpSpPr>
      <p:pic>
        <p:nvPicPr>
          <p:cNvPr id="1" name="Figure 3: Comparison of iFR and FFR to an Independent Measure of Stenosis Severity in Five Studies Including Over 500 Lesions" descr="Figure 3: Comparison of iFR and FFR to an Independent Measure of Stenosis Severity in Five Studies Including Over 500 Les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943600" cy="5324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n S, Davies J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Comparison of iFR and FFR to an Independent Measure of Stenosis Severity in Five Studies Including Over 500 Les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2):79–8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2.7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2024-11-16T19:45:45Z</dcterms:created>
  <dcterms:modified xsi:type="dcterms:W3CDTF">2024-11-16T19:45:45Z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