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590218" ContentType="image/png"/>
  <Default Extension="477354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0ca0fb0b91.98590218"/>
  <Relationship Id="rId3" Type="http://schemas.openxmlformats.org/officeDocument/2006/relationships/image" Target="../media/logo_673900ca2198d52.477354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05575"/>
          <a:chOff x="9525" y="9525"/>
          <a:chExt cx="9229725" cy="6505575"/>
        </a:xfrm>
      </p:grpSpPr>
      <p:pic>
        <p:nvPicPr>
          <p:cNvPr id="1" name="Integrating Physiology into the DNA" descr="Integrating Physiology into the D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086475" cy="5743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 S, Davies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grating Physiology into the D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9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2024-11-16T20:30:02Z</dcterms:created>
  <dcterms:modified xsi:type="dcterms:W3CDTF">2024-11-16T20:30:02Z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