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614529" ContentType="image/png"/>
  <Default Extension="248453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51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02e482a371.56614529"/>
  <Relationship Id="rId3" Type="http://schemas.openxmlformats.org/officeDocument/2006/relationships/image" Target="../media/logo_6739002e6520922.248453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5: How Resting Flow and Hyperaemic Flow Vary with Stenosis Severity and the Impact on Tandem Lesion Assessment" descr="Figure 5: How Resting Flow and Hyperaemic Flow Vary with Stenosis Severity and the Impact on Tandem Lesion Assess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2385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n S, Davies J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How Resting Flow and Hyperaemic Flow Vary with Stenosis Severity and the Impact on Tandem Lesion Assess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79–8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7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2024-11-16T20:27:26Z</dcterms:created>
  <dcterms:modified xsi:type="dcterms:W3CDTF">2024-11-16T20:27:26Z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