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9901162" ContentType="image/png"/>
  <Default Extension="5475923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150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f20c7fedb51.99901162"/>
  <Relationship Id="rId3" Type="http://schemas.openxmlformats.org/officeDocument/2006/relationships/image" Target="../media/logo_6738f20c8566c42.5475923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15100"/>
          <a:chOff x="9525" y="9525"/>
          <a:chExt cx="9229725" cy="6515100"/>
        </a:xfrm>
      </p:grpSpPr>
      <p:pic>
        <p:nvPicPr>
          <p:cNvPr id="1" name="Figure 6: iFR-pullback Provides an Adenosine-free Measure of Serial Stenosis Severity" descr="Figure 6: iFR-pullback Provides an Adenosine-free Measure of Serial Stenosis Severit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924550" cy="57531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en S, Davies J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6: iFR-pullback Provides an Adenosine-free Measure of Serial Stenosis Severit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5;10(2):79–8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5.10.2.7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4">
  <a:themeElements>
    <a:clrScheme name="Theme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2024-11-16T19:27:08Z</dcterms:created>
  <dcterms:modified xsi:type="dcterms:W3CDTF">2024-11-16T19:27:08Z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