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901162" ContentType="image/png"/>
  <Default Extension="547592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15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20c7fedb51.99901162"/>
  <Relationship Id="rId3" Type="http://schemas.openxmlformats.org/officeDocument/2006/relationships/image" Target="../media/logo_6738f20c8566c42.547592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15100"/>
          <a:chOff x="9525" y="9525"/>
          <a:chExt cx="9229725" cy="6515100"/>
        </a:xfrm>
      </p:grpSpPr>
      <p:pic>
        <p:nvPicPr>
          <p:cNvPr id="1" name="Figure 6: iFR-pullback Provides an Adenosine-free Measure of Serial Stenosis Severity" descr="Figure 6: iFR-pullback Provides an Adenosine-free Measure of Serial Stenosis Sever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924550" cy="5753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n S, Davies J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iFR-pullback Provides an Adenosine-free Measure of Serial Stenosis Sever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79–8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7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2024-11-16T19:27:08Z</dcterms:created>
  <dcterms:modified xsi:type="dcterms:W3CDTF">2024-11-16T19:27:08Z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