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120759" ContentType="image/png"/>
  <Default Extension="5162083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29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7a3b309471.07120759"/>
  <Relationship Id="rId3" Type="http://schemas.openxmlformats.org/officeDocument/2006/relationships/image" Target="../media/logo_6738f7a3d200432.5162083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19850"/>
          <a:chOff x="9525" y="9525"/>
          <a:chExt cx="9229725" cy="6419850"/>
        </a:xfrm>
      </p:grpSpPr>
      <p:pic>
        <p:nvPicPr>
          <p:cNvPr id="1" name="Figure 7: Co-registration of Physiology and Anatomy" descr="Figure 7: Co-registration of Physiology and Anatom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867400" cy="5657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n S, Davies J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7: Co-registration of Physiology and Anatom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79–8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7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2024-11-16T19:50:59Z</dcterms:created>
  <dcterms:modified xsi:type="dcterms:W3CDTF">2024-11-16T19:50:59Z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