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120759" ContentType="image/png"/>
  <Default Extension="51620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a3b309471.07120759"/>
  <Relationship Id="rId3" Type="http://schemas.openxmlformats.org/officeDocument/2006/relationships/image" Target="../media/logo_6738f7a3d200432.51620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9850"/>
          <a:chOff x="9525" y="9525"/>
          <a:chExt cx="9229725" cy="6419850"/>
        </a:xfrm>
      </p:grpSpPr>
      <p:pic>
        <p:nvPicPr>
          <p:cNvPr id="1" name="Figure 7: Co-registration of Physiology and Anatomy" descr="Figure 7: Co-registration of Physiology and Ana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67400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Co-registration of Physiology and Ana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2024-11-16T19:50:59Z</dcterms:created>
  <dcterms:modified xsi:type="dcterms:W3CDTF">2024-11-16T19:50:59Z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