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623030" ContentType="image/png"/>
  <Default Extension="053178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16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2cb8cd0771.30623030"/>
  <Relationship Id="rId3" Type="http://schemas.openxmlformats.org/officeDocument/2006/relationships/image" Target="../media/logo_6738f2cb9313742.053178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Histopathological Distribution of Atheroma at the Carina" descr="Figure 1: Histopathological Distribution of Atheroma at the Carin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0099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wlins J, Din J, Talwar S, O’Kan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Histopathological Distribution of Atheroma at the Car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8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8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2024-11-16T19:30:19Z</dcterms:created>
  <dcterms:modified xsi:type="dcterms:W3CDTF">2024-11-16T19:30:19Z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