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096206" ContentType="image/png"/>
  <Default Extension="520278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52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0c019b1571.10096206"/>
  <Relationship Id="rId3" Type="http://schemas.openxmlformats.org/officeDocument/2006/relationships/image" Target="../media/logo_673900c034a6f52.520278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Biosensors AXXESS™ Biolimus A9™ Eluting System" descr="Figure 2: Biosensors AXXESS™ Biolimus A9™ Eluting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62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wlins J, Din J, Talwar S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Biosensors AXXESS™ Biolimus A9™ Eluting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8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8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2024-11-16T20:29:52Z</dcterms:created>
  <dcterms:modified xsi:type="dcterms:W3CDTF">2024-11-16T20:29:52Z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