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23434612" ContentType="image/png"/>
  <Default Extension="06808916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0210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f46a692a201.23434612"/>
  <Relationship Id="rId3" Type="http://schemas.openxmlformats.org/officeDocument/2006/relationships/image" Target="../media/logo_6738f46a786fe32.06808916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991225"/>
          <a:chOff x="9525" y="9525"/>
          <a:chExt cx="9229725" cy="5991225"/>
        </a:xfrm>
      </p:grpSpPr>
      <p:pic>
        <p:nvPicPr>
          <p:cNvPr id="1" name="Figure 3: AXXESS Deployment Sequence" descr="Figure 3: AXXESS Deployment Sequenc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838700" cy="52292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Rawlins J, Din J, Talwar S, O’Kane P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3: AXXESS Deployment Sequenc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15;10(2):85–9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15.10.2.85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1">
  <a:themeElements>
    <a:clrScheme name="Theme8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2024-11-16T19:37:14Z</dcterms:created>
  <dcterms:modified xsi:type="dcterms:W3CDTF">2024-11-16T19:37:14Z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