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434612" ContentType="image/png"/>
  <Default Extension="06808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6a692a201.23434612"/>
  <Relationship Id="rId3" Type="http://schemas.openxmlformats.org/officeDocument/2006/relationships/image" Target="../media/logo_6738f46a786fe32.06808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Figure 3: AXXESS Deployment Sequence" descr="Figure 3: AXXESS Deployment Sequ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XXESS Deployment Sequ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8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2024-11-16T19:37:14Z</dcterms:created>
  <dcterms:modified xsi:type="dcterms:W3CDTF">2024-11-16T19:37:14Z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