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605645" ContentType="image/png"/>
  <Default Extension="628697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3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547d0a1a11.61605645"/>
  <Relationship Id="rId3" Type="http://schemas.openxmlformats.org/officeDocument/2006/relationships/image" Target="../media/logo_6738f547e600252.628697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Tips and Tricks for Successful AXXESS Delivery" descr="Figure 4: Tips and Tricks for Successful AXXESS Deliv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ips and Tricks for Successful AXXESS Deliv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8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2024-11-16T19:40:55Z</dcterms:created>
  <dcterms:modified xsi:type="dcterms:W3CDTF">2024-11-16T19:40:55Z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