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925636" ContentType="image/png"/>
  <Default Extension="565628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160e449051.98925636"/>
  <Relationship Id="rId3" Type="http://schemas.openxmlformats.org/officeDocument/2006/relationships/image" Target="../media/logo_6738f1610c17a12.565628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5: Optical Frequency Domain Imaging of Axxess at Implant and 6 Months Follow Up" descr="Figure 5: Optical Frequency Domain Imaging of Axxess at Implant and 6 Months Follow 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67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wlins J, Din J, Talwar S, O’Kan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Optical Frequency Domain Imaging of Axxess at Implant and 6 Months Follow 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8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2024-11-16T19:24:17Z</dcterms:created>
  <dcterms:modified xsi:type="dcterms:W3CDTF">2024-11-16T19:24:17Z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