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854077" ContentType="image/png"/>
  <Default Extension="042384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22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504e64e461.69854077"/>
  <Relationship Id="rId3" Type="http://schemas.openxmlformats.org/officeDocument/2006/relationships/image" Target="../media/logo_6738f5050ca6c02.042384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53150"/>
          <a:chOff x="9525" y="9525"/>
          <a:chExt cx="9229725" cy="6153150"/>
        </a:xfrm>
      </p:grpSpPr>
      <p:pic>
        <p:nvPicPr>
          <p:cNvPr id="1" name="Figure 1: The North American Total Occlusion Algorithim" descr="Figure 1: The North American Total Occlusion Algorithi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134100" cy="5391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mith D, Hailan A, Chase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he North American Total Occlusion Algorithi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90–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9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2024-11-16T19:39:49Z</dcterms:created>
  <dcterms:modified xsi:type="dcterms:W3CDTF">2024-11-16T19:39:49Z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