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315302" ContentType="image/png"/>
  <Default Extension="836544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813dfce21.54315302"/>
  <Relationship Id="rId3" Type="http://schemas.openxmlformats.org/officeDocument/2006/relationships/image" Target="../media/logo_6738f78144e5f22.836544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Technique to Optimise Femoral Arterial Access" descr="Figure 2: Technique to Optimise Femoral Arterial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71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ith D, Hailan A, Chas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echnique to Optimise Femoral Arterial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2024-11-16T19:50:25Z</dcterms:created>
  <dcterms:modified xsi:type="dcterms:W3CDTF">2024-11-16T19:50:25Z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