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897821" ContentType="image/png"/>
  <Default Extension="351069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32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8e55b27e41.80897821"/>
  <Relationship Id="rId3" Type="http://schemas.openxmlformats.org/officeDocument/2006/relationships/image" Target="../media/logo_6738f8e560b8f42.351069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Schematic Representation of Four Aortic Root Scenarios" descr="Figure 1: Schematic Representation of Four Aortic Root Scenario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671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ban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chematic Representation of Four Aortic Root Scenar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94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9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2024-11-16T19:56:21Z</dcterms:created>
  <dcterms:modified xsi:type="dcterms:W3CDTF">2024-11-16T19:56:21Z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