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808324" ContentType="image/png"/>
  <Default Extension="817311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2029e86631.38808324"/>
  <Relationship Id="rId3" Type="http://schemas.openxmlformats.org/officeDocument/2006/relationships/image" Target="../media/logo_6738f202b6f1e92.817311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Figure 2: Multidetector Computed Tomography Reconstruction of the Aortic Root in One Patient Undergoing Evaluation Pre-transcatheter aortic valve implantation (TAVI)" descr="Figure 2: Multidetector Computed Tomography Reconstruction of the Aortic Root in One Patient Undergoing Evaluation Pre-transcatheter aortic valve implantation (TAVI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34050" cy="5257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ultidetector Computed Tomography Reconstruction of the Aortic Root in One Patient Undergoing Evaluation Pre-transcatheter aortic valve implantation (TAVI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2024-11-16T19:26:58Z</dcterms:created>
  <dcterms:modified xsi:type="dcterms:W3CDTF">2024-11-16T19:26:58Z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