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462599" ContentType="image/png"/>
  <Default Extension="356660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6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4400771081.96462599"/>
  <Relationship Id="rId3" Type="http://schemas.openxmlformats.org/officeDocument/2006/relationships/image" Target="../media/logo_6739044024eab82.356660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Simultaneous Aortography and Balloon Aortic Valvuloplasty Showing the Patency of Both Left Coronary Artery (LCA) and Right Coronary Artery (RCA) while the Balloon is Fully Inflated" descr="Figure 3: Simultaneous Aortography and Balloon Aortic Valvuloplasty Showing the Patency of Both Left Coronary Artery (LCA) and Right Coronary Artery (RCA) while the Balloon is Fully Infl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14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imultaneous Aortography and Balloon Aortic Valvuloplasty Showing the Patency of Both Left Coronary Artery (LCA) and Right Coronary Artery (RCA) while the Balloon is Fully Inflat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2024-11-16T20:44:48Z</dcterms:created>
  <dcterms:modified xsi:type="dcterms:W3CDTF">2024-11-16T20:44:48Z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