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922615" ContentType="image/png"/>
  <Default Extension="737762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43d052681.45922615"/>
  <Relationship Id="rId3" Type="http://schemas.openxmlformats.org/officeDocument/2006/relationships/image" Target="../media/logo_6738f743ebc1602.737762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Case Example of Left Main Occlusion After CoreValve Implantation" descr="Figure 4: Case Example of Left Main Occlusion After Core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38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ase Example of Left Main Occlusion After Core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9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2024-11-16T19:49:23Z</dcterms:created>
  <dcterms:modified xsi:type="dcterms:W3CDTF">2024-11-16T19:49:23Z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