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367528" ContentType="image/png"/>
  <Default Extension="261695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29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78a9622381.57367528"/>
  <Relationship Id="rId3" Type="http://schemas.openxmlformats.org/officeDocument/2006/relationships/image" Target="../media/logo_6738f78ab1b6b22.261695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96050"/>
          <a:chOff x="9525" y="9525"/>
          <a:chExt cx="9229725" cy="6496050"/>
        </a:xfrm>
      </p:grpSpPr>
      <p:pic>
        <p:nvPicPr>
          <p:cNvPr id="1" name="Figure 5: Implantation of a 26-mm CoreValve Prosthesis into a Degenerated 24 mm Toronto SPV Root (St Jude)" descr="Figure 5: Implantation of a 26-mm CoreValve Prosthesis into a Degenerated 24 mm Toronto SPV Root (St Jude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876925" cy="5734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rbant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Implantation of a 26-mm CoreValve Prosthesis into a Degenerated 24 mm Toronto SPV Root (St Jude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94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9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2024-11-16T19:50:34Z</dcterms:created>
  <dcterms:modified xsi:type="dcterms:W3CDTF">2024-11-16T19:50:34Z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