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144824" ContentType="image/png"/>
  <Default Extension="218792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3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7ea3b87611.58144824"/>
  <Relationship Id="rId3" Type="http://schemas.openxmlformats.org/officeDocument/2006/relationships/image" Target="../media/logo_6738f7ea5131592.218792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33925"/>
          <a:chOff x="9525" y="9525"/>
          <a:chExt cx="9229725" cy="4733925"/>
        </a:xfrm>
      </p:grpSpPr>
      <p:pic>
        <p:nvPicPr>
          <p:cNvPr id="1" name="Figure 6: Case Example of Severe LVOT Calcification on MDCT" descr="Figure 6: Case Example of Severe LVOT Calcification on MD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91200" cy="3971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ban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Case Example of Severe LVOT Calcification on MD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94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9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2024-11-16T19:52:10Z</dcterms:created>
  <dcterms:modified xsi:type="dcterms:W3CDTF">2024-11-16T19:52:10Z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