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778353" ContentType="image/png"/>
  <Default Extension="647997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6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68ec09f481.80778353"/>
  <Relationship Id="rId3" Type="http://schemas.openxmlformats.org/officeDocument/2006/relationships/image" Target="../media/logo_6738f68edba1c92.647997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Short Axis View Reconstruction of Aortic Valve by Computer Tomography" descr="Figure 1: Short Axis View Reconstruction of Aortic Valve by Computer Tom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62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ber M, Sinning JM, Hammerstingl C, Werner N, Grube E, Nickenig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hort Axis View Reconstruction of Aortic Valve by Computer Tom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98–10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9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2024-11-16T19:46:22Z</dcterms:created>
  <dcterms:modified xsi:type="dcterms:W3CDTF">2024-11-16T19:46:22Z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