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800953" ContentType="image/png"/>
  <Default Extension="884093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928a042861.37800953"/>
  <Relationship Id="rId3" Type="http://schemas.openxmlformats.org/officeDocument/2006/relationships/image" Target="../media/logo_6738f928b99ed02.884093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Predictors of Permanent Pacemaker Implantation Following Transcatheter Aortic Valve Implantation" descr="Table 1: Predictors of Permanent Pacemaker Implantation Following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09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ber M, Sinning JM, Hammerstingl C, Werner N, Grube E, Nickenig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redictors of Permanent Pacemaker Implantation Following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8–1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2024-11-16T19:57:28Z</dcterms:created>
  <dcterms:modified xsi:type="dcterms:W3CDTF">2024-11-16T19:57:28Z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