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188303" ContentType="image/png"/>
  <Default Extension="545747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13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1457a89181.00188303"/>
  <Relationship Id="rId3" Type="http://schemas.openxmlformats.org/officeDocument/2006/relationships/image" Target="../media/logo_6738f1459310352.545747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48200"/>
          <a:chOff x="9525" y="9525"/>
          <a:chExt cx="9229725" cy="4648200"/>
        </a:xfrm>
      </p:grpSpPr>
      <p:pic>
        <p:nvPicPr>
          <p:cNvPr id="1" name="Figure 1: Characteristics of the balloon-expandable Edwards SAPIEN, SAPIEN XT and SAIEN 3 valves." descr="Figure 1: Characteristics of the balloon-expandable Edwards SAPIEN, SAPIEN XT and SAIEN 3 valves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86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ose J, Richardt G, Abdel-Wahab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haracteristics of the balloon-expandable Edwards SAPIEN, SAPIEN XT and SAIEN 3 valves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103-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1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2024-11-16T19:23:49Z</dcterms:created>
  <dcterms:modified xsi:type="dcterms:W3CDTF">2024-11-16T19:23:49Z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