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484649" ContentType="image/png"/>
  <Default Extension="766264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807833e851.52484649"/>
  <Relationship Id="rId3" Type="http://schemas.openxmlformats.org/officeDocument/2006/relationships/image" Target="../media/logo_6738f8079fc7a52.766264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76700"/>
          <a:chOff x="9525" y="9525"/>
          <a:chExt cx="9229725" cy="4076700"/>
        </a:xfrm>
      </p:grpSpPr>
      <p:pic>
        <p:nvPicPr>
          <p:cNvPr id="1" name="Table 1: Characteristics of Balloon-expandable SAPIEN XT and SAPIEN 3 Valves" descr="Table 1: Characteristics of Balloon-expandable SAPIEN XT and SAPIEN 3 Val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24525" cy="3314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 J, Richardt G, Abdel-Wahab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haracteristics of Balloon-expandable SAPIEN XT and SAPIEN 3 Val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03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2024-11-16T19:52:39Z</dcterms:created>
  <dcterms:modified xsi:type="dcterms:W3CDTF">2024-11-16T19:52:39Z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