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349271" ContentType="image/png"/>
  <Default Extension="80413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2a628bf961.72349271"/>
  <Relationship Id="rId3" Type="http://schemas.openxmlformats.org/officeDocument/2006/relationships/image" Target="../media/logo_6738f2a636e4b42.80413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Table 2: Characteristics of self-expanding CoreValve" descr="Table 2: Characteristics of self-expanding Core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00725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 J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haracteristics of self-expanding Core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0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2024-11-16T19:29:42Z</dcterms:created>
  <dcterms:modified xsi:type="dcterms:W3CDTF">2024-11-16T19:29:42Z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