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633483" ContentType="image/png"/>
  <Default Extension="940976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2b3631021.52633483"/>
  <Relationship Id="rId3" Type="http://schemas.openxmlformats.org/officeDocument/2006/relationships/image" Target="../media/logo_6738f42b3d61362.940976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Figure 2: The CoreValve and Evolut R valves" descr="Figure 2: The CoreValve and Evolut R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 J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CoreValve and Evolut R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0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2024-11-16T19:36:11Z</dcterms:created>
  <dcterms:modified xsi:type="dcterms:W3CDTF">2024-11-16T19:36:11Z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