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541112" ContentType="image/png"/>
  <Default Extension="159909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59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36edbee481.70541112"/>
  <Relationship Id="rId3" Type="http://schemas.openxmlformats.org/officeDocument/2006/relationships/image" Target="../media/logo_6739036eef36b12.159909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48300"/>
          <a:chOff x="9525" y="9525"/>
          <a:chExt cx="9229725" cy="5448300"/>
        </a:xfrm>
      </p:grpSpPr>
      <p:pic>
        <p:nvPicPr>
          <p:cNvPr id="1" name="Table 3: Clinical Outcomes" descr="Table 3: Clinical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05475" cy="4686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 J, Richardt G, Abdel-Wahab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Clinical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103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1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2024-11-16T20:41:18Z</dcterms:created>
  <dcterms:modified xsi:type="dcterms:W3CDTF">2024-11-16T20:41:18Z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