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350125" ContentType="image/png"/>
  <Default Extension="584074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3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587836f481.79350125"/>
  <Relationship Id="rId3" Type="http://schemas.openxmlformats.org/officeDocument/2006/relationships/image" Target="../media/logo_6738f5879262b12.584074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48050"/>
          <a:chOff x="9525" y="9525"/>
          <a:chExt cx="9229725" cy="3448050"/>
        </a:xfrm>
      </p:grpSpPr>
      <p:pic>
        <p:nvPicPr>
          <p:cNvPr id="1" name="Table 4: Comparison of selected newer generation BE valves" descr="Table 4: Comparison of selected newer generation BE val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829300" cy="2686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 J, Richardt G, Abdel-Wahab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Comparison of selected newer generation BE valv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103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1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2024-11-16T19:41:59Z</dcterms:created>
  <dcterms:modified xsi:type="dcterms:W3CDTF">2024-11-16T19:41:59Z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