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777729" ContentType="image/png"/>
  <Default Extension="926500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58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2d71338251.26777729"/>
  <Relationship Id="rId3" Type="http://schemas.openxmlformats.org/officeDocument/2006/relationships/image" Target="../media/logo_673902d728c7462.926500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09850"/>
          <a:chOff x="9525" y="9525"/>
          <a:chExt cx="9229725" cy="2609850"/>
        </a:xfrm>
      </p:grpSpPr>
      <p:pic>
        <p:nvPicPr>
          <p:cNvPr id="1" name="Table 5: Comparison of selected newer generation SE valves" descr="Table 5: Comparison of selected newer generation SE valv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847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se J, Richardt G, Abdel-Wahab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5: Comparison of selected newer generation SE valv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103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1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2024-11-16T20:38:47Z</dcterms:created>
  <dcterms:modified xsi:type="dcterms:W3CDTF">2024-11-16T20:38:47Z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