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7012944" ContentType="image/png"/>
  <Default Extension="574050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15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257d5a2811.37012944"/>
  <Relationship Id="rId3" Type="http://schemas.openxmlformats.org/officeDocument/2006/relationships/image" Target="../media/logo_6738f257eafd932.574050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Location and Sizing of Aortic Paravalvular Leaks" descr="Figure 1: Location and Sizing of Aortic Paravalvular Leak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862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foor S, Franke J, Bertog S, Lam S, Vaskelyte L, Hofmann I, Sievert H, Matic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Location and Sizing of Aortic Paravalvular Leak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112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1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2024-11-16T19:28:23Z</dcterms:created>
  <dcterms:modified xsi:type="dcterms:W3CDTF">2024-11-16T19:28:23Z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