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556138" ContentType="image/png"/>
  <Default Extension="665998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27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7067c38801.93556138"/>
  <Relationship Id="rId3" Type="http://schemas.openxmlformats.org/officeDocument/2006/relationships/image" Target="../media/logo_6738f7069827d92.665998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Location and Sizing of Mitral Paravalvular Leaks" descr="Figure 2: Location and Sizing of Mitral Paravalvular Leak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05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foor S, Franke J, Bertog S, Lam S, Vaskelyte L, Hofmann I, Sievert H, Matic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Location and Sizing of Mitral Paravalvular Leak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11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1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2024-11-16T19:48:22Z</dcterms:created>
  <dcterms:modified xsi:type="dcterms:W3CDTF">2024-11-16T19:48:22Z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