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522668" ContentType="image/png"/>
  <Default Extension="681127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19d574d31.22522668"/>
  <Relationship Id="rId3" Type="http://schemas.openxmlformats.org/officeDocument/2006/relationships/image" Target="../media/logo_67390e19ee14572.681127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Aortic Paravalvular Leak, Single Device" descr="Figure 3: Aortic Paravalvular Leak, Singl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14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foor S, Franke J, Bertog S, Lam S, Vaskelyte L, Hofmann I, Sievert H, Matic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Aortic Paravalvular Leak, Singl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2024-11-16T21:26:49Z</dcterms:created>
  <dcterms:modified xsi:type="dcterms:W3CDTF">2024-11-16T21:26:49Z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