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694195" ContentType="image/png"/>
  <Default Extension="073780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98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2b57804101.43694195"/>
  <Relationship Id="rId3" Type="http://schemas.openxmlformats.org/officeDocument/2006/relationships/image" Target="../media/logo_673912b59f20242.073780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5: Mitral paravalvular leak, one device" descr="Figure 5: Mitral paravalvular leak, one devi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5718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foor S, Franke J, Bertog S, Lam S, Vaskelyte L, Hofmann I, Sievert H, Matic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Mitral paravalvular leak, one devi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112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1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2024-11-16T21:46:29Z</dcterms:created>
  <dcterms:modified xsi:type="dcterms:W3CDTF">2024-11-16T21:46:29Z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