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152231" ContentType="image/png"/>
  <Default Extension="214566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62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47f5ae6041.34152231"/>
  <Relationship Id="rId3" Type="http://schemas.openxmlformats.org/officeDocument/2006/relationships/image" Target="../media/logo_6739047f74d4d32.214566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6: Mitral Paravalvular Leak, Multiple Leaks" descr="Figure 6: Mitral Paravalvular Leak, Multiple Leak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86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foor S, Franke J, Bertog S, Lam S, Vaskelyte L, Hofmann I, Sievert H, Matic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Mitral Paravalvular Leak, Multiple Leak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2024-11-16T20:45:51Z</dcterms:created>
  <dcterms:modified xsi:type="dcterms:W3CDTF">2024-11-16T20:45:51Z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