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2726755" ContentType="image/png"/>
  <Default Extension="9396831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95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1951aab061.82726755"/>
  <Relationship Id="rId3" Type="http://schemas.openxmlformats.org/officeDocument/2006/relationships/image" Target="../media/logo_673911953711532.9396831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7: Mitral Paravalvular Leak, Multiple Leaks" descr="Figure 7: Mitral Paravalvular Leak, Multiple Leak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2670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foor S, Franke J, Bertog S, Lam S, Vaskelyte L, Hofmann I, Sievert H, Matic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7: Mitral Paravalvular Leak, Multiple Leak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2):112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2.1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2024-11-16T21:41:41Z</dcterms:created>
  <dcterms:modified xsi:type="dcterms:W3CDTF">2024-11-16T21:41:41Z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