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15963" ContentType="image/png"/>
  <Default Extension="512137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3ed5219681.54715963"/>
  <Relationship Id="rId3" Type="http://schemas.openxmlformats.org/officeDocument/2006/relationships/image" Target="../media/logo_673903ed6b6fe92.512137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Figure 1: SoloPath™ Re-collapsible System Navigates the Peripheral Arteries" descr="Figure 1: SoloPath™ Re-collapsible System Navigates the Peripheral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nifili M, Brambilla N, Testa L, Bollati M, Bedogn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oloPath™ Re-collapsible System Navigates the Peripheral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ne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2024-11-16T20:43:25Z</dcterms:created>
  <dcterms:modified xsi:type="dcterms:W3CDTF">2024-11-16T20:43:25Z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