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9397600" ContentType="image/png"/>
  <Default Extension="1684167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57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02819831a31.69397600"/>
  <Relationship Id="rId3" Type="http://schemas.openxmlformats.org/officeDocument/2006/relationships/image" Target="../media/logo_67390281b35b812.1684167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76750"/>
          <a:chOff x="9525" y="9525"/>
          <a:chExt cx="9229725" cy="4476750"/>
        </a:xfrm>
      </p:grpSpPr>
      <p:pic>
        <p:nvPicPr>
          <p:cNvPr id="1" name="Figure 2: The Portico™ Transfemoral Delivery System Tracks Around the Aortic Arch Toward the Native Aortic Annulus" descr="Figure 2: The Portico™ Transfemoral Delivery System Tracks Around the Aortic Arch Toward the Native Aortic Annulu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95750" cy="3714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gnifili M, Brambilla N, Testa L, Bollati M, Bedogni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The Portico™ Transfemoral Delivery System Tracks Around the Aortic Arch Toward the Native Aortic Annulu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 June 201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2024-11-16T20:37:21Z</dcterms:created>
  <dcterms:modified xsi:type="dcterms:W3CDTF">2024-11-16T20:37:21Z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