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892351" ContentType="image/png"/>
  <Default Extension="654111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61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4319f8ec01.20892351"/>
  <Relationship Id="rId3" Type="http://schemas.openxmlformats.org/officeDocument/2006/relationships/image" Target="../media/logo_67390431ba61302.654111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05300"/>
          <a:chOff x="9525" y="9525"/>
          <a:chExt cx="9229725" cy="4305300"/>
        </a:xfrm>
      </p:grpSpPr>
      <p:pic>
        <p:nvPicPr>
          <p:cNvPr id="1" name="Figure 3: Final Result of the Portico Implantation" descr="Figure 3: Final Result of the Portico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57650" cy="3543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gnifili M, Brambilla N, Testa L, Bollati M, Bedogni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Final Result of the Portico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 June 201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2024-11-16T20:44:33Z</dcterms:created>
  <dcterms:modified xsi:type="dcterms:W3CDTF">2024-11-16T20:44:33Z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