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67914849" ContentType="image/png"/>
  <Default Extension="35771405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0543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016e9170591.67914849"/>
  <Relationship Id="rId3" Type="http://schemas.openxmlformats.org/officeDocument/2006/relationships/image" Target="../media/logo_6739016eb2be232.35771405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038600"/>
          <a:chOff x="9525" y="9525"/>
          <a:chExt cx="9229725" cy="4038600"/>
        </a:xfrm>
      </p:grpSpPr>
      <p:pic>
        <p:nvPicPr>
          <p:cNvPr id="1" name="Figure 4: Final Fluoroscopy Image of Peripheral Vessels" descr="Figure 4: Final Fluoroscopy Image of Peripheral Vessel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057650" cy="32766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gnifili M, Brambilla N, Testa L, Bollati M, Bedogni F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4: Final Fluoroscopy Image of Peripheral Vessel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RadcliffeCardiology.com,  June 2015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/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7">
  <a:themeElements>
    <a:clrScheme name="Theme4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2024-11-16T20:32:46Z</dcterms:created>
  <dcterms:modified xsi:type="dcterms:W3CDTF">2024-11-16T20:32:46Z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