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914849" ContentType="image/png"/>
  <Default Extension="357714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54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16e9170591.67914849"/>
  <Relationship Id="rId3" Type="http://schemas.openxmlformats.org/officeDocument/2006/relationships/image" Target="../media/logo_6739016eb2be232.357714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38600"/>
          <a:chOff x="9525" y="9525"/>
          <a:chExt cx="9229725" cy="4038600"/>
        </a:xfrm>
      </p:grpSpPr>
      <p:pic>
        <p:nvPicPr>
          <p:cNvPr id="1" name="Figure 4: Final Fluoroscopy Image of Peripheral Vessels" descr="Figure 4: Final Fluoroscopy Image of Peripheral Vesse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57650" cy="3276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gnifili M, Brambilla N, Testa L, Bollati M, Bedogni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Final Fluoroscopy Image of Peripheral Vesse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 June 20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2024-11-16T20:32:46Z</dcterms:created>
  <dcterms:modified xsi:type="dcterms:W3CDTF">2024-11-16T20:32:46Z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