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268291" ContentType="image/png"/>
  <Default Extension="818795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0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002c03e191.93268291"/>
  <Relationship Id="rId3" Type="http://schemas.openxmlformats.org/officeDocument/2006/relationships/image" Target="../media/logo_67385002d335462.818795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48200"/>
          <a:chOff x="9525" y="9525"/>
          <a:chExt cx="9229725" cy="4648200"/>
        </a:xfrm>
      </p:grpSpPr>
      <p:pic>
        <p:nvPicPr>
          <p:cNvPr id="1" name="Potential Clinical Applications of OCT" descr="Potential Clinical Applications of O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239125" cy="3886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anasos A, Sijde JNvd, Ligthart JM, Witberg K, Regar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Clinical Applications of O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 July 20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2024-11-16T07:55:46Z</dcterms:created>
  <dcterms:modified xsi:type="dcterms:W3CDTF">2024-11-16T07:55:46Z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